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89" d="100"/>
          <a:sy n="89" d="100"/>
        </p:scale>
        <p:origin x="120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dirty="0"/>
              <a:t>1/8/2017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dirty="0"/>
              <a:t>1/8/2017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dirty="0"/>
              <a:t>1/8/2017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dirty="0"/>
              <a:t>1/8/2017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dirty="0"/>
              <a:t>1/8/2017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dirty="0"/>
              <a:t>1/8/2017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dirty="0"/>
              <a:t>1/8/2017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dirty="0"/>
              <a:t>1/8/2017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dirty="0"/>
              <a:t>1/8/2017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dirty="0"/>
              <a:t>1/8/2017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dirty="0"/>
              <a:t>1/8/2017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dirty="0"/>
              <a:t>1/8/2017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unicef.org.uk/rights-respecting-schools/an-rrsa-film-talking-about-being-rights-respecting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55464" y="2091263"/>
            <a:ext cx="9380668" cy="2590800"/>
          </a:xfrm>
        </p:spPr>
        <p:txBody>
          <a:bodyPr/>
          <a:lstStyle/>
          <a:p>
            <a:r>
              <a:rPr lang="en-GB" sz="6600" dirty="0" smtClean="0"/>
              <a:t>A Rights Respecting School</a:t>
            </a:r>
            <a:endParaRPr lang="en-GB" sz="6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4000" dirty="0" smtClean="0"/>
              <a:t>Where are we on our journey?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3929726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Let’s watch…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2983" y="2113090"/>
            <a:ext cx="11736116" cy="53017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 smtClean="0">
                <a:hlinkClick r:id="rId2"/>
              </a:rPr>
              <a:t>A Rights Respecting School is...</a:t>
            </a:r>
            <a:endParaRPr lang="en-GB" sz="4000" dirty="0"/>
          </a:p>
        </p:txBody>
      </p:sp>
      <p:pic>
        <p:nvPicPr>
          <p:cNvPr id="6" name="Picture 2" descr="https://353ld710iigr2n4po7k4kgvv-wpengine.netdna-ssl.com/rights-respecting-schools/wp-content/uploads/sites/4/2016/12/horizontal_logo-x2-rr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1767" y="4763965"/>
            <a:ext cx="6801037" cy="1470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23677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799" y="642594"/>
            <a:ext cx="10551459" cy="13716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Are we in a Rights Respecting School?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 smtClean="0"/>
              <a:t>Let’s think…</a:t>
            </a:r>
          </a:p>
          <a:p>
            <a:endParaRPr lang="en-GB" sz="4400" dirty="0" smtClean="0"/>
          </a:p>
          <a:p>
            <a:pPr marL="0" indent="0">
              <a:buNone/>
            </a:pPr>
            <a:r>
              <a:rPr lang="en-GB" sz="4400" dirty="0" smtClean="0"/>
              <a:t>‘ A place where we feel safe’</a:t>
            </a:r>
          </a:p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r>
              <a:rPr lang="en-GB" sz="4400" dirty="0" smtClean="0"/>
              <a:t>How do we know?</a:t>
            </a:r>
          </a:p>
          <a:p>
            <a:pPr marL="0" indent="0">
              <a:buNone/>
            </a:pPr>
            <a:endParaRPr lang="en-GB" sz="4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0409" y="2068830"/>
            <a:ext cx="1257300" cy="200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9212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799" y="642594"/>
            <a:ext cx="10551459" cy="13716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Are we in a Rights Respecting School?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 smtClean="0"/>
              <a:t>Let’s think…</a:t>
            </a:r>
          </a:p>
          <a:p>
            <a:endParaRPr lang="en-GB" sz="4400" dirty="0" smtClean="0"/>
          </a:p>
          <a:p>
            <a:pPr marL="0" indent="0">
              <a:buNone/>
            </a:pPr>
            <a:r>
              <a:rPr lang="en-GB" sz="4400" dirty="0" smtClean="0"/>
              <a:t>‘ A place where we belong’</a:t>
            </a:r>
          </a:p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r>
              <a:rPr lang="en-GB" sz="4400" dirty="0" smtClean="0"/>
              <a:t>How do we know?</a:t>
            </a:r>
          </a:p>
          <a:p>
            <a:pPr marL="0" indent="0">
              <a:buNone/>
            </a:pPr>
            <a:endParaRPr lang="en-GB" sz="4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0409" y="2068830"/>
            <a:ext cx="1257300" cy="200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4842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799" y="642594"/>
            <a:ext cx="10551459" cy="13716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Are we in a Rights Respecting School?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4400" dirty="0" smtClean="0"/>
              <a:t>Let’s think…</a:t>
            </a:r>
          </a:p>
          <a:p>
            <a:endParaRPr lang="en-GB" sz="4400" dirty="0" smtClean="0"/>
          </a:p>
          <a:p>
            <a:pPr marL="0" indent="0">
              <a:buNone/>
            </a:pPr>
            <a:r>
              <a:rPr lang="en-GB" sz="4400" dirty="0" smtClean="0"/>
              <a:t>‘ A place that is calm and supportive’</a:t>
            </a:r>
          </a:p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r>
              <a:rPr lang="en-GB" sz="4400" dirty="0" smtClean="0"/>
              <a:t>How do we know?</a:t>
            </a:r>
          </a:p>
          <a:p>
            <a:pPr marL="0" indent="0">
              <a:buNone/>
            </a:pPr>
            <a:endParaRPr lang="en-GB" sz="4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0263" y="4435512"/>
            <a:ext cx="1257300" cy="200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1722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799" y="642594"/>
            <a:ext cx="10551459" cy="13716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Are we in a Rights Respecting School?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 smtClean="0"/>
              <a:t>Let’s think…</a:t>
            </a:r>
          </a:p>
          <a:p>
            <a:endParaRPr lang="en-GB" sz="4400" dirty="0" smtClean="0"/>
          </a:p>
          <a:p>
            <a:pPr marL="0" indent="0">
              <a:buNone/>
            </a:pPr>
            <a:r>
              <a:rPr lang="en-GB" sz="4400" dirty="0" smtClean="0"/>
              <a:t>‘ A place where we are listened to’</a:t>
            </a:r>
          </a:p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r>
              <a:rPr lang="en-GB" sz="4400" dirty="0" smtClean="0"/>
              <a:t>How do we know?</a:t>
            </a:r>
          </a:p>
          <a:p>
            <a:pPr marL="0" indent="0">
              <a:buNone/>
            </a:pPr>
            <a:endParaRPr lang="en-GB" sz="4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0263" y="4435512"/>
            <a:ext cx="1257300" cy="200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7391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799" y="642594"/>
            <a:ext cx="10551459" cy="13716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Are we in a Rights Respecting School?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sz="4400" dirty="0" smtClean="0"/>
              <a:t>Let’s think…</a:t>
            </a:r>
          </a:p>
          <a:p>
            <a:endParaRPr lang="en-GB" sz="4400" dirty="0" smtClean="0"/>
          </a:p>
          <a:p>
            <a:pPr marL="0" indent="0">
              <a:buNone/>
            </a:pPr>
            <a:r>
              <a:rPr lang="en-GB" sz="4400" dirty="0" smtClean="0"/>
              <a:t>‘ A place where we can have an opinion and our opinion is taken seriously’</a:t>
            </a:r>
          </a:p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r>
              <a:rPr lang="en-GB" sz="4400" dirty="0" smtClean="0"/>
              <a:t>How do we know?</a:t>
            </a:r>
          </a:p>
          <a:p>
            <a:pPr marL="0" indent="0">
              <a:buNone/>
            </a:pPr>
            <a:endParaRPr lang="en-GB" sz="4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5261" y="4306420"/>
            <a:ext cx="1257300" cy="200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5963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799" y="642594"/>
            <a:ext cx="10551459" cy="13716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Are we in a Rights Respecting School?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4400" dirty="0" smtClean="0"/>
              <a:t>Let’s think…</a:t>
            </a:r>
          </a:p>
          <a:p>
            <a:endParaRPr lang="en-GB" sz="4400" dirty="0" smtClean="0"/>
          </a:p>
          <a:p>
            <a:pPr marL="0" indent="0">
              <a:buNone/>
            </a:pPr>
            <a:r>
              <a:rPr lang="en-GB" sz="4400" dirty="0" smtClean="0"/>
              <a:t>‘ A place where we can be change makers’</a:t>
            </a:r>
          </a:p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r>
              <a:rPr lang="en-GB" sz="4400" dirty="0" smtClean="0"/>
              <a:t>How do we know?</a:t>
            </a:r>
          </a:p>
          <a:p>
            <a:pPr marL="0" indent="0">
              <a:buNone/>
            </a:pPr>
            <a:endParaRPr lang="en-GB" sz="4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5261" y="4306420"/>
            <a:ext cx="1257300" cy="200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3770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17</TotalTime>
  <Words>175</Words>
  <Application>Microsoft Office PowerPoint</Application>
  <PresentationFormat>Widescreen</PresentationFormat>
  <Paragraphs>40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Century Gothic</vt:lpstr>
      <vt:lpstr>Garamond</vt:lpstr>
      <vt:lpstr>Savon</vt:lpstr>
      <vt:lpstr>A Rights Respecting School</vt:lpstr>
      <vt:lpstr>Let’s watch…</vt:lpstr>
      <vt:lpstr>Are we in a Rights Respecting School?</vt:lpstr>
      <vt:lpstr>Are we in a Rights Respecting School?</vt:lpstr>
      <vt:lpstr>Are we in a Rights Respecting School?</vt:lpstr>
      <vt:lpstr>Are we in a Rights Respecting School?</vt:lpstr>
      <vt:lpstr>Are we in a Rights Respecting School?</vt:lpstr>
      <vt:lpstr>Are we in a Rights Respecting School?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Rights Respecting School</dc:title>
  <dc:creator>Sarah</dc:creator>
  <cp:lastModifiedBy>Sarah</cp:lastModifiedBy>
  <cp:revision>5</cp:revision>
  <dcterms:created xsi:type="dcterms:W3CDTF">2017-01-08T20:11:10Z</dcterms:created>
  <dcterms:modified xsi:type="dcterms:W3CDTF">2017-01-08T20:28:37Z</dcterms:modified>
</cp:coreProperties>
</file>