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568E2-E21B-45B0-9C76-AEB9FF531A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31B937-9C96-4F4D-BA80-2A4B75AD1B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5EA1C1-01A1-4655-BD2A-4D7871892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C177A-F852-4400-9E7B-9E67BB43E99E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082E9E-DEDD-4385-9E3D-D2ECD249C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A21226-D721-4460-BF9A-CAE4C1A06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61AE0-7895-4532-8660-7FBAE8A448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318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5ABDA-EEDB-47B6-944E-DBC109360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4EB9F-6DDB-4E56-B1DA-5F9269CF92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D3C25F-3988-4760-A0F3-94A2EA38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C177A-F852-4400-9E7B-9E67BB43E99E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84C34C-6F40-4801-A5C5-5E93829B4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E1CDC-7917-446E-90CB-D1B79ADAC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61AE0-7895-4532-8660-7FBAE8A448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495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EF018-8A67-420E-87E0-1968CAC16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C10C03-719C-4ED0-AC5A-98F4852A88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AF986A-D7A6-4A23-B5D9-19CA51C0A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C177A-F852-4400-9E7B-9E67BB43E99E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0CE6D2-54BF-49FE-89FA-997F2F0EA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D3EB51-6AE9-435B-89E6-B5149C1A5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61AE0-7895-4532-8660-7FBAE8A448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634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504DF-7675-4162-82C4-FC48D8587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8C1829-C15C-45E3-9F77-80BBFEB808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1816A0-4A49-4372-9C6D-173316F6A7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B604C9-72F4-41C2-AC86-4DF0B13A4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C177A-F852-4400-9E7B-9E67BB43E99E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CBC230-7F0D-43FE-B1D8-2A31D76F4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D07FCA-64BB-472B-A2EB-65073B790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61AE0-7895-4532-8660-7FBAE8A448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595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6B6099-A51D-4633-A2B8-A86C22A69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DB1F1E-3BDC-4742-AC15-5EC5A0373E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2051E8-64EF-4C9A-904B-007A1C1299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5F5577-9E7C-46E2-8707-60310E9630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368C19-192C-44B2-A773-EA6405F55C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351915-F0EA-4289-9490-588EF8886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C177A-F852-4400-9E7B-9E67BB43E99E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C98BA60-FAFD-46B5-999B-37427E591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C09F41-B699-41F5-AE1B-EADB76FFE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61AE0-7895-4532-8660-7FBAE8A448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679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1D291-5159-4DBB-8C77-F5C5BB8B9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9A429D-2784-48C4-933A-05F18BFE3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C177A-F852-4400-9E7B-9E67BB43E99E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DC4270-107E-4A8B-8CF0-B18FBB9A1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BEBA40-8BDA-4AE2-876A-62A2E3A1B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61AE0-7895-4532-8660-7FBAE8A448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013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EB499E-B471-4DEA-A063-A1275383E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C177A-F852-4400-9E7B-9E67BB43E99E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51561B-786F-4915-9DE0-47D2FB44B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A25AA9-D965-497A-95B6-F8C8B1382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61AE0-7895-4532-8660-7FBAE8A448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43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D342-C202-4601-890E-14BE72C467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7FCC40-03D0-47D5-9F8A-036AB9EE20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52573F-C87A-4F01-9C0A-E56885D852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85DBF3-3225-4EA5-8D92-CFE4396CB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C177A-F852-4400-9E7B-9E67BB43E99E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DA962C-80B2-44EC-AAB8-BF7FAA9F4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FA0F69-C441-4C42-B4B4-CE5E639C3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61AE0-7895-4532-8660-7FBAE8A448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333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CF18D-F995-4506-8CC4-043DA0612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3ADBAE-7903-43D4-8107-09A3C22108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54827B-3909-4015-A79B-D534847274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841EE9-A817-4C3C-AE4F-DCD072201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C177A-F852-4400-9E7B-9E67BB43E99E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4BC3F0-F30D-4274-8FE8-6E6462A73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7BBA35-3156-4AED-9468-24021A32E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61AE0-7895-4532-8660-7FBAE8A448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457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182CF-55C3-4B0A-A423-E6F997E47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C7F38D-8371-4FF9-B1B9-495B28E475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CA85D9-63E7-44CE-98CF-75DDE45172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C177A-F852-4400-9E7B-9E67BB43E99E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281C7-25F1-45FA-9524-68BD83448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AD3B59-64F2-47A2-B602-79B929394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61AE0-7895-4532-8660-7FBAE8A448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305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DA0A66-8FB6-4822-9579-36C31A2BC6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522395-7D26-436C-BCDC-4DDE462F4F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74952B-D4FF-43A3-A1EA-2C8106BEC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C177A-F852-4400-9E7B-9E67BB43E99E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F475DF-E482-4AA2-B84B-CA90B2621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ACB9B5-F7A8-4CA3-B663-4611A68A2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61AE0-7895-4532-8660-7FBAE8A448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734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9E8730-420E-4DE2-B704-B4133DF30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0A7F78-87BC-4B27-BDF5-83B777F75C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E64957-846B-4547-9CD3-48058D9158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C177A-F852-4400-9E7B-9E67BB43E99E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87525E-C1E1-4100-91FE-1505B68518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FCAE98-A7E4-46BA-A7C6-0EBA28DA78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61AE0-7895-4532-8660-7FBAE8A448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100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0BC21C1-AAD3-4BAB-B26F-B60864B672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387350"/>
            <a:ext cx="6781800" cy="60833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2F2A07-43A9-407E-BFAB-C36130C30F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5975" y="476250"/>
            <a:ext cx="962025" cy="596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3680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 Lawry</dc:creator>
  <cp:lastModifiedBy>Harriet Lawry</cp:lastModifiedBy>
  <cp:revision>1</cp:revision>
  <dcterms:created xsi:type="dcterms:W3CDTF">2023-03-22T11:38:00Z</dcterms:created>
  <dcterms:modified xsi:type="dcterms:W3CDTF">2023-03-22T11:43:13Z</dcterms:modified>
</cp:coreProperties>
</file>